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808525"/>
  <p:notesSz cx="6858000" cy="9144000"/>
  <p:defaultTextStyle>
    <a:defPPr>
      <a:defRPr lang="en-US"/>
    </a:defPPr>
    <a:lvl1pPr marL="0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" d="100"/>
          <a:sy n="11" d="100"/>
        </p:scale>
        <p:origin x="-1230" y="-42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1AC8A-A717-4051-86D2-F4BEBD6C3256}" type="datetimeFigureOut">
              <a:rPr lang="en-GB" smtClean="0"/>
              <a:t>30/03/2012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7C7F-B72C-4A12-B293-3FF801D2D6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528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1AC8A-A717-4051-86D2-F4BEBD6C3256}" type="datetimeFigureOut">
              <a:rPr lang="en-GB" smtClean="0"/>
              <a:t>30/03/2012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7C7F-B72C-4A12-B293-3FF801D2D6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487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52982" y="1714329"/>
            <a:ext cx="6812994" cy="3652597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3999" y="1714329"/>
            <a:ext cx="19934317" cy="3652597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1AC8A-A717-4051-86D2-F4BEBD6C3256}" type="datetimeFigureOut">
              <a:rPr lang="en-GB" smtClean="0"/>
              <a:t>30/03/2012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7C7F-B72C-4A12-B293-3FF801D2D6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769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1AC8A-A717-4051-86D2-F4BEBD6C3256}" type="datetimeFigureOut">
              <a:rPr lang="en-GB" smtClean="0"/>
              <a:t>30/03/2012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7C7F-B72C-4A12-B293-3FF801D2D6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804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1AC8A-A717-4051-86D2-F4BEBD6C3256}" type="datetimeFigureOut">
              <a:rPr lang="en-GB" smtClean="0"/>
              <a:t>30/03/2012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7C7F-B72C-4A12-B293-3FF801D2D6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698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3999" y="9988659"/>
            <a:ext cx="13373656" cy="28251648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92320" y="9988659"/>
            <a:ext cx="13373656" cy="28251648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1AC8A-A717-4051-86D2-F4BEBD6C3256}" type="datetimeFigureOut">
              <a:rPr lang="en-GB" smtClean="0"/>
              <a:t>30/03/2012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7C7F-B72C-4A12-B293-3FF801D2D6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448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1AC8A-A717-4051-86D2-F4BEBD6C3256}" type="datetimeFigureOut">
              <a:rPr lang="en-GB" smtClean="0"/>
              <a:t>30/03/2012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7C7F-B72C-4A12-B293-3FF801D2D6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890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1AC8A-A717-4051-86D2-F4BEBD6C3256}" type="datetimeFigureOut">
              <a:rPr lang="en-GB" smtClean="0"/>
              <a:t>30/03/2012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7C7F-B72C-4A12-B293-3FF801D2D6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005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1AC8A-A717-4051-86D2-F4BEBD6C3256}" type="datetimeFigureOut">
              <a:rPr lang="en-GB" smtClean="0"/>
              <a:t>30/03/2012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7C7F-B72C-4A12-B293-3FF801D2D6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651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1AC8A-A717-4051-86D2-F4BEBD6C3256}" type="datetimeFigureOut">
              <a:rPr lang="en-GB" smtClean="0"/>
              <a:t>30/03/2012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7C7F-B72C-4A12-B293-3FF801D2D6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863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1AC8A-A717-4051-86D2-F4BEBD6C3256}" type="datetimeFigureOut">
              <a:rPr lang="en-GB" smtClean="0"/>
              <a:t>30/03/2012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7C7F-B72C-4A12-B293-3FF801D2D6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14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1AC8A-A717-4051-86D2-F4BEBD6C3256}" type="datetimeFigureOut">
              <a:rPr lang="en-GB" smtClean="0"/>
              <a:t>30/03/2012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27C7F-B72C-4A12-B293-3FF801D2D6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64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" y="2730"/>
            <a:ext cx="30777494" cy="43507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258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7FB01604C78848B07827AEAFF6DD97" ma:contentTypeVersion="15" ma:contentTypeDescription="Create a new document." ma:contentTypeScope="" ma:versionID="03ddbe025f78a866f8968c1278ba9a75">
  <xsd:schema xmlns:xsd="http://www.w3.org/2001/XMLSchema" xmlns:xs="http://www.w3.org/2001/XMLSchema" xmlns:p="http://schemas.microsoft.com/office/2006/metadata/properties" xmlns:ns2="f617ccfd-629b-48cd-b29d-02669871577d" xmlns:ns3="35d8cdef-3958-4b70-811c-ed0c596fa4fc" targetNamespace="http://schemas.microsoft.com/office/2006/metadata/properties" ma:root="true" ma:fieldsID="e509bff39141a9e467b4435f17ee6a31" ns2:_="" ns3:_="">
    <xsd:import namespace="f617ccfd-629b-48cd-b29d-02669871577d"/>
    <xsd:import namespace="35d8cdef-3958-4b70-811c-ed0c596fa4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17ccfd-629b-48cd-b29d-0266987157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6e7cb688-3852-4548-9408-88b293ba726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d8cdef-3958-4b70-811c-ed0c596fa4f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e9f77347-7879-4df3-8fb8-bb7c1b6c2160}" ma:internalName="TaxCatchAll" ma:showField="CatchAllData" ma:web="35d8cdef-3958-4b70-811c-ed0c596fa4f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932F1B3-21EF-4F36-8F1D-2CD9F9EA9D7B}"/>
</file>

<file path=customXml/itemProps2.xml><?xml version="1.0" encoding="utf-8"?>
<ds:datastoreItem xmlns:ds="http://schemas.openxmlformats.org/officeDocument/2006/customXml" ds:itemID="{7C652907-60A1-455C-82E0-9F7BFCEB825D}"/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Plymouth Marine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Dawn Ashby</dc:creator>
  <cp:lastModifiedBy>Dawn Ashby</cp:lastModifiedBy>
  <cp:revision>5</cp:revision>
  <dcterms:created xsi:type="dcterms:W3CDTF">2012-03-30T14:17:37Z</dcterms:created>
  <dcterms:modified xsi:type="dcterms:W3CDTF">2012-03-30T15:18:23Z</dcterms:modified>
</cp:coreProperties>
</file>